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21" r:id="rId1"/>
  </p:sldMasterIdLst>
  <p:sldIdLst>
    <p:sldId id="256" r:id="rId2"/>
    <p:sldId id="257" r:id="rId3"/>
    <p:sldId id="262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5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705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65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57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992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professionn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5195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02048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9919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6467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37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43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61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663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44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567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07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546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l’icône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4/18/18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802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4/18/18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5133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22" r:id="rId1"/>
    <p:sldLayoutId id="2147483923" r:id="rId2"/>
    <p:sldLayoutId id="2147483924" r:id="rId3"/>
    <p:sldLayoutId id="2147483925" r:id="rId4"/>
    <p:sldLayoutId id="2147483926" r:id="rId5"/>
    <p:sldLayoutId id="2147483927" r:id="rId6"/>
    <p:sldLayoutId id="2147483928" r:id="rId7"/>
    <p:sldLayoutId id="2147483929" r:id="rId8"/>
    <p:sldLayoutId id="2147483930" r:id="rId9"/>
    <p:sldLayoutId id="2147483931" r:id="rId10"/>
    <p:sldLayoutId id="2147483932" r:id="rId11"/>
    <p:sldLayoutId id="2147483933" r:id="rId12"/>
    <p:sldLayoutId id="2147483934" r:id="rId13"/>
    <p:sldLayoutId id="2147483935" r:id="rId14"/>
    <p:sldLayoutId id="2147483936" r:id="rId15"/>
    <p:sldLayoutId id="2147483937" r:id="rId16"/>
    <p:sldLayoutId id="214748393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3B471BDA-CF9A-4D5A-968B-40FC59D410D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44" name="Rectangle 43">
              <a:extLst>
                <a:ext uri="{FF2B5EF4-FFF2-40B4-BE49-F238E27FC236}">
                  <a16:creationId xmlns:a16="http://schemas.microsoft.com/office/drawing/2014/main" id="{040777B3-B75E-4922-A37C-3C019743C8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5" name="Picture 2">
              <a:extLst>
                <a:ext uri="{FF2B5EF4-FFF2-40B4-BE49-F238E27FC236}">
                  <a16:creationId xmlns:a16="http://schemas.microsoft.com/office/drawing/2014/main" id="{4444371B-289B-4387-9856-366475C891A1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6" name="Image 5">
            <a:extLst>
              <a:ext uri="{FF2B5EF4-FFF2-40B4-BE49-F238E27FC236}">
                <a16:creationId xmlns:a16="http://schemas.microsoft.com/office/drawing/2014/main" id="{252F243B-0726-6F46-8ABF-4FAA8C869A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52" r="5452" b="2"/>
          <a:stretch/>
        </p:blipFill>
        <p:spPr>
          <a:xfrm rot="5400000">
            <a:off x="-383798" y="378201"/>
            <a:ext cx="6858000" cy="6101597"/>
          </a:xfrm>
          <a:prstGeom prst="rect">
            <a:avLst/>
          </a:prstGeom>
        </p:spPr>
      </p:pic>
      <p:grpSp>
        <p:nvGrpSpPr>
          <p:cNvPr id="115" name="Group 46">
            <a:extLst>
              <a:ext uri="{FF2B5EF4-FFF2-40B4-BE49-F238E27FC236}">
                <a16:creationId xmlns:a16="http://schemas.microsoft.com/office/drawing/2014/main" id="{ECC60EEE-AABB-4099-9403-8A4CDD57343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48" name="Freeform 32">
              <a:extLst>
                <a:ext uri="{FF2B5EF4-FFF2-40B4-BE49-F238E27FC236}">
                  <a16:creationId xmlns:a16="http://schemas.microsoft.com/office/drawing/2014/main" id="{37EE12D4-39A5-483C-9603-F67BC95C26E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3">
              <a:extLst>
                <a:ext uri="{FF2B5EF4-FFF2-40B4-BE49-F238E27FC236}">
                  <a16:creationId xmlns:a16="http://schemas.microsoft.com/office/drawing/2014/main" id="{EB0D59E9-096F-40E0-9841-CEE7D008105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4">
              <a:extLst>
                <a:ext uri="{FF2B5EF4-FFF2-40B4-BE49-F238E27FC236}">
                  <a16:creationId xmlns:a16="http://schemas.microsoft.com/office/drawing/2014/main" id="{282F10F0-6C2B-496C-8799-79FA8D02358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5">
              <a:extLst>
                <a:ext uri="{FF2B5EF4-FFF2-40B4-BE49-F238E27FC236}">
                  <a16:creationId xmlns:a16="http://schemas.microsoft.com/office/drawing/2014/main" id="{BF5C5BBE-C9CE-403B-A438-0179F6DE446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6">
              <a:extLst>
                <a:ext uri="{FF2B5EF4-FFF2-40B4-BE49-F238E27FC236}">
                  <a16:creationId xmlns:a16="http://schemas.microsoft.com/office/drawing/2014/main" id="{E934C356-875A-42AE-A732-2D9A0F71D6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7">
              <a:extLst>
                <a:ext uri="{FF2B5EF4-FFF2-40B4-BE49-F238E27FC236}">
                  <a16:creationId xmlns:a16="http://schemas.microsoft.com/office/drawing/2014/main" id="{F01F959B-AD54-406B-B259-33E17530642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8">
              <a:extLst>
                <a:ext uri="{FF2B5EF4-FFF2-40B4-BE49-F238E27FC236}">
                  <a16:creationId xmlns:a16="http://schemas.microsoft.com/office/drawing/2014/main" id="{1F01FC20-9E7F-4CBD-80F4-FC59958C615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9">
              <a:extLst>
                <a:ext uri="{FF2B5EF4-FFF2-40B4-BE49-F238E27FC236}">
                  <a16:creationId xmlns:a16="http://schemas.microsoft.com/office/drawing/2014/main" id="{347EC5B5-5839-44EA-A8C8-42471CDC496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0">
              <a:extLst>
                <a:ext uri="{FF2B5EF4-FFF2-40B4-BE49-F238E27FC236}">
                  <a16:creationId xmlns:a16="http://schemas.microsoft.com/office/drawing/2014/main" id="{D116B3BA-0986-427E-B045-486A54F4553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41">
              <a:extLst>
                <a:ext uri="{FF2B5EF4-FFF2-40B4-BE49-F238E27FC236}">
                  <a16:creationId xmlns:a16="http://schemas.microsoft.com/office/drawing/2014/main" id="{69492FD6-3328-4CD2-BF68-A1B7FC0C67A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C5A2BA54-1CB5-4D78-833D-4DE99D4CF650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60" name="Rectangle 5">
              <a:extLst>
                <a:ext uri="{FF2B5EF4-FFF2-40B4-BE49-F238E27FC236}">
                  <a16:creationId xmlns:a16="http://schemas.microsoft.com/office/drawing/2014/main" id="{2DB6607A-AE5A-4681-97D6-48D8B5010213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5E0CE6AA-EF28-43C6-800A-9935291AD5A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7">
              <a:extLst>
                <a:ext uri="{FF2B5EF4-FFF2-40B4-BE49-F238E27FC236}">
                  <a16:creationId xmlns:a16="http://schemas.microsoft.com/office/drawing/2014/main" id="{73BFC1E3-1422-4F2B-92EF-9A52318292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Rectangle 8">
              <a:extLst>
                <a:ext uri="{FF2B5EF4-FFF2-40B4-BE49-F238E27FC236}">
                  <a16:creationId xmlns:a16="http://schemas.microsoft.com/office/drawing/2014/main" id="{82CBF0D0-7E2E-45E8-B887-FECB65B4E9F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CFC2EE57-3A17-49D2-B960-B2151196DEC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0">
              <a:extLst>
                <a:ext uri="{FF2B5EF4-FFF2-40B4-BE49-F238E27FC236}">
                  <a16:creationId xmlns:a16="http://schemas.microsoft.com/office/drawing/2014/main" id="{BC6054EA-AC38-4659-8DFC-7EA8363CA2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5D458F22-E3AE-4E1F-84E7-B89DA554D45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2">
              <a:extLst>
                <a:ext uri="{FF2B5EF4-FFF2-40B4-BE49-F238E27FC236}">
                  <a16:creationId xmlns:a16="http://schemas.microsoft.com/office/drawing/2014/main" id="{0C8ECD7E-36FA-42E4-8CA2-DCAEFB7B584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3">
              <a:extLst>
                <a:ext uri="{FF2B5EF4-FFF2-40B4-BE49-F238E27FC236}">
                  <a16:creationId xmlns:a16="http://schemas.microsoft.com/office/drawing/2014/main" id="{05CCF058-4880-4E54-B471-D1668C777A9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4">
              <a:extLst>
                <a:ext uri="{FF2B5EF4-FFF2-40B4-BE49-F238E27FC236}">
                  <a16:creationId xmlns:a16="http://schemas.microsoft.com/office/drawing/2014/main" id="{665BE7E0-1D92-4191-8128-69FAB3A6A1E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5">
              <a:extLst>
                <a:ext uri="{FF2B5EF4-FFF2-40B4-BE49-F238E27FC236}">
                  <a16:creationId xmlns:a16="http://schemas.microsoft.com/office/drawing/2014/main" id="{2E478E73-D149-4066-8259-CD8344AB94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6">
              <a:extLst>
                <a:ext uri="{FF2B5EF4-FFF2-40B4-BE49-F238E27FC236}">
                  <a16:creationId xmlns:a16="http://schemas.microsoft.com/office/drawing/2014/main" id="{5D5CD267-26CF-49D3-87EB-1E7BFBD62AC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2336B37D-C4BA-41F8-B4E7-738E45EE935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49CEB4CD-333D-4D07-94CE-AC797BBF4B2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E0F2EFE1-B0C9-41C9-9FA9-E770E2D5BD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2F6844AA-0827-41A1-BB22-4BD3309ADB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1">
              <a:extLst>
                <a:ext uri="{FF2B5EF4-FFF2-40B4-BE49-F238E27FC236}">
                  <a16:creationId xmlns:a16="http://schemas.microsoft.com/office/drawing/2014/main" id="{B235723F-C68A-4A97-A617-3E9A9C22A62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AFEB9141-0BDF-4114-AB24-1E01DE03186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0D54A9BF-75F9-4A83-AA6B-8010BF38A4D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4">
              <a:extLst>
                <a:ext uri="{FF2B5EF4-FFF2-40B4-BE49-F238E27FC236}">
                  <a16:creationId xmlns:a16="http://schemas.microsoft.com/office/drawing/2014/main" id="{3288CFAB-D4D6-492A-B462-09BB2BD904B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5">
              <a:extLst>
                <a:ext uri="{FF2B5EF4-FFF2-40B4-BE49-F238E27FC236}">
                  <a16:creationId xmlns:a16="http://schemas.microsoft.com/office/drawing/2014/main" id="{CA9D6FFC-1660-4F40-9FD2-2B33025E4C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A4A8BA1E-9927-4201-A300-C6B5BED9193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22AFD4D4-6AEA-4436-82BC-CB036F87EC4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B4CA41A4-B77F-444E-A92B-CC601C0BC6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9">
              <a:extLst>
                <a:ext uri="{FF2B5EF4-FFF2-40B4-BE49-F238E27FC236}">
                  <a16:creationId xmlns:a16="http://schemas.microsoft.com/office/drawing/2014/main" id="{865CFF1D-3C70-46D9-97B0-92C70F392C7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7A04484B-D321-43E1-86DD-F7E32A24BCE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E2CC12CD-C2A5-40BD-8BE8-66B7A7268CD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2">
              <a:extLst>
                <a:ext uri="{FF2B5EF4-FFF2-40B4-BE49-F238E27FC236}">
                  <a16:creationId xmlns:a16="http://schemas.microsoft.com/office/drawing/2014/main" id="{1E3DF86E-AB44-4154-9CA3-C8C02B20D67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Rectangle 33">
              <a:extLst>
                <a:ext uri="{FF2B5EF4-FFF2-40B4-BE49-F238E27FC236}">
                  <a16:creationId xmlns:a16="http://schemas.microsoft.com/office/drawing/2014/main" id="{ADC8D582-EB2D-4D38-8823-7FB1FB2BFEA0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9" name="Freeform 34">
              <a:extLst>
                <a:ext uri="{FF2B5EF4-FFF2-40B4-BE49-F238E27FC236}">
                  <a16:creationId xmlns:a16="http://schemas.microsoft.com/office/drawing/2014/main" id="{011E1CEA-AFFC-42FE-840D-A3B0F842463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5">
              <a:extLst>
                <a:ext uri="{FF2B5EF4-FFF2-40B4-BE49-F238E27FC236}">
                  <a16:creationId xmlns:a16="http://schemas.microsoft.com/office/drawing/2014/main" id="{76C64EAF-0261-45FA-9F95-0B536466165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6">
              <a:extLst>
                <a:ext uri="{FF2B5EF4-FFF2-40B4-BE49-F238E27FC236}">
                  <a16:creationId xmlns:a16="http://schemas.microsoft.com/office/drawing/2014/main" id="{EDC58670-805B-4958-AE08-B61E5A73AB0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7">
              <a:extLst>
                <a:ext uri="{FF2B5EF4-FFF2-40B4-BE49-F238E27FC236}">
                  <a16:creationId xmlns:a16="http://schemas.microsoft.com/office/drawing/2014/main" id="{1512240B-9829-4107-A85E-DFBEE30628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8">
              <a:extLst>
                <a:ext uri="{FF2B5EF4-FFF2-40B4-BE49-F238E27FC236}">
                  <a16:creationId xmlns:a16="http://schemas.microsoft.com/office/drawing/2014/main" id="{B59441B6-8F55-4566-B5F8-A053A932309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9">
              <a:extLst>
                <a:ext uri="{FF2B5EF4-FFF2-40B4-BE49-F238E27FC236}">
                  <a16:creationId xmlns:a16="http://schemas.microsoft.com/office/drawing/2014/main" id="{6D062F50-AC49-4E70-92B3-9BCFE138649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40">
              <a:extLst>
                <a:ext uri="{FF2B5EF4-FFF2-40B4-BE49-F238E27FC236}">
                  <a16:creationId xmlns:a16="http://schemas.microsoft.com/office/drawing/2014/main" id="{1FA0EB50-E8CB-45B4-8ED5-788754F4CEE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1">
              <a:extLst>
                <a:ext uri="{FF2B5EF4-FFF2-40B4-BE49-F238E27FC236}">
                  <a16:creationId xmlns:a16="http://schemas.microsoft.com/office/drawing/2014/main" id="{FC507F72-75CE-468E-B348-AE1873E9E77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2">
              <a:extLst>
                <a:ext uri="{FF2B5EF4-FFF2-40B4-BE49-F238E27FC236}">
                  <a16:creationId xmlns:a16="http://schemas.microsoft.com/office/drawing/2014/main" id="{781D34F2-C0B0-4220-BA83-AE4CDC2BE45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3">
              <a:extLst>
                <a:ext uri="{FF2B5EF4-FFF2-40B4-BE49-F238E27FC236}">
                  <a16:creationId xmlns:a16="http://schemas.microsoft.com/office/drawing/2014/main" id="{96D3A3D8-2214-47E2-90DF-EB8E8922E4A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4">
              <a:extLst>
                <a:ext uri="{FF2B5EF4-FFF2-40B4-BE49-F238E27FC236}">
                  <a16:creationId xmlns:a16="http://schemas.microsoft.com/office/drawing/2014/main" id="{E5C891BD-8830-427B-A690-1C3D8BAD02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Rectangle 45">
              <a:extLst>
                <a:ext uri="{FF2B5EF4-FFF2-40B4-BE49-F238E27FC236}">
                  <a16:creationId xmlns:a16="http://schemas.microsoft.com/office/drawing/2014/main" id="{4A3705CB-C3BA-4834-822A-E97C2F8A0D4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1" name="Freeform 46">
              <a:extLst>
                <a:ext uri="{FF2B5EF4-FFF2-40B4-BE49-F238E27FC236}">
                  <a16:creationId xmlns:a16="http://schemas.microsoft.com/office/drawing/2014/main" id="{3CF22130-7505-4C25-AC49-5DD59EF7C7A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EFF560F4-697B-4CC1-9AC8-6C91A8017A8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7D3216B3-1293-43C4-BBFA-B836E5895C8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9">
              <a:extLst>
                <a:ext uri="{FF2B5EF4-FFF2-40B4-BE49-F238E27FC236}">
                  <a16:creationId xmlns:a16="http://schemas.microsoft.com/office/drawing/2014/main" id="{A0665B7D-2416-4B87-A001-9EDD0EF63A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0">
              <a:extLst>
                <a:ext uri="{FF2B5EF4-FFF2-40B4-BE49-F238E27FC236}">
                  <a16:creationId xmlns:a16="http://schemas.microsoft.com/office/drawing/2014/main" id="{2EE2432C-262C-4267-930A-BE1A8F6A9ED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1">
              <a:extLst>
                <a:ext uri="{FF2B5EF4-FFF2-40B4-BE49-F238E27FC236}">
                  <a16:creationId xmlns:a16="http://schemas.microsoft.com/office/drawing/2014/main" id="{02A3432C-1ED1-4B42-B85C-81EC80B04DB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2">
              <a:extLst>
                <a:ext uri="{FF2B5EF4-FFF2-40B4-BE49-F238E27FC236}">
                  <a16:creationId xmlns:a16="http://schemas.microsoft.com/office/drawing/2014/main" id="{A4AB4B84-080E-4A9D-99AC-F28468466A5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3">
              <a:extLst>
                <a:ext uri="{FF2B5EF4-FFF2-40B4-BE49-F238E27FC236}">
                  <a16:creationId xmlns:a16="http://schemas.microsoft.com/office/drawing/2014/main" id="{668A2CA1-9949-45D9-A81C-AAF5287ADEF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4">
              <a:extLst>
                <a:ext uri="{FF2B5EF4-FFF2-40B4-BE49-F238E27FC236}">
                  <a16:creationId xmlns:a16="http://schemas.microsoft.com/office/drawing/2014/main" id="{1151A1EC-0A92-4424-A8E5-8C32BA818C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5">
              <a:extLst>
                <a:ext uri="{FF2B5EF4-FFF2-40B4-BE49-F238E27FC236}">
                  <a16:creationId xmlns:a16="http://schemas.microsoft.com/office/drawing/2014/main" id="{277D7F09-E974-49B2-B91E-F8B15CF5E8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6">
              <a:extLst>
                <a:ext uri="{FF2B5EF4-FFF2-40B4-BE49-F238E27FC236}">
                  <a16:creationId xmlns:a16="http://schemas.microsoft.com/office/drawing/2014/main" id="{E6FBA352-4C32-4913-BC4F-0D8A3108E5F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7">
              <a:extLst>
                <a:ext uri="{FF2B5EF4-FFF2-40B4-BE49-F238E27FC236}">
                  <a16:creationId xmlns:a16="http://schemas.microsoft.com/office/drawing/2014/main" id="{8C63A559-C7FD-4FCC-8318-A8A38535E9E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8">
              <a:extLst>
                <a:ext uri="{FF2B5EF4-FFF2-40B4-BE49-F238E27FC236}">
                  <a16:creationId xmlns:a16="http://schemas.microsoft.com/office/drawing/2014/main" id="{17C111DD-1378-41CB-A7B3-240B74EFAD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9C9BFA41-383A-1A4D-9538-0E5870966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5112" y="1122363"/>
            <a:ext cx="4052887" cy="2387600"/>
          </a:xfrm>
        </p:spPr>
        <p:txBody>
          <a:bodyPr>
            <a:normAutofit/>
          </a:bodyPr>
          <a:lstStyle/>
          <a:p>
            <a:r>
              <a:rPr lang="fr-FR" dirty="0" err="1"/>
              <a:t>OLEDPaint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91C0605-74A6-F240-A398-03CF979C6D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85702" y="3602038"/>
            <a:ext cx="4082297" cy="165576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1400" dirty="0"/>
              <a:t>Sécurité IOT, 5A MOC1</a:t>
            </a:r>
          </a:p>
          <a:p>
            <a:pPr>
              <a:lnSpc>
                <a:spcPct val="110000"/>
              </a:lnSpc>
            </a:pPr>
            <a:r>
              <a:rPr lang="fr-FR" sz="1400" dirty="0"/>
              <a:t>Dylan </a:t>
            </a:r>
            <a:r>
              <a:rPr lang="fr-FR" sz="1400" dirty="0" err="1"/>
              <a:t>absIl</a:t>
            </a:r>
            <a:endParaRPr lang="fr-FR" sz="1400" dirty="0"/>
          </a:p>
          <a:p>
            <a:pPr>
              <a:lnSpc>
                <a:spcPct val="110000"/>
              </a:lnSpc>
            </a:pPr>
            <a:r>
              <a:rPr lang="fr-FR" sz="1400" dirty="0" err="1"/>
              <a:t>Flavian</a:t>
            </a:r>
            <a:r>
              <a:rPr lang="fr-FR" sz="1400" dirty="0"/>
              <a:t> mary</a:t>
            </a:r>
          </a:p>
          <a:p>
            <a:pPr>
              <a:lnSpc>
                <a:spcPct val="110000"/>
              </a:lnSpc>
            </a:pPr>
            <a:r>
              <a:rPr lang="fr-FR" sz="1400" dirty="0"/>
              <a:t>Deprez </a:t>
            </a:r>
            <a:r>
              <a:rPr lang="fr-FR" sz="1400" dirty="0" err="1"/>
              <a:t>remi</a:t>
            </a:r>
            <a:endParaRPr lang="fr-FR" sz="1400" dirty="0"/>
          </a:p>
          <a:p>
            <a:pPr>
              <a:lnSpc>
                <a:spcPct val="110000"/>
              </a:lnSpc>
            </a:pP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2115417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Picture 2">
            <a:extLst>
              <a:ext uri="{FF2B5EF4-FFF2-40B4-BE49-F238E27FC236}">
                <a16:creationId xmlns:a16="http://schemas.microsoft.com/office/drawing/2014/main" id="{EDA90D89-770A-4C09-978C-9E38FE156492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340" name="Group 280">
            <a:extLst>
              <a:ext uri="{FF2B5EF4-FFF2-40B4-BE49-F238E27FC236}">
                <a16:creationId xmlns:a16="http://schemas.microsoft.com/office/drawing/2014/main" id="{A3B344D7-1AE2-4947-876E-2A526745006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282" name="Rectangle 5">
              <a:extLst>
                <a:ext uri="{FF2B5EF4-FFF2-40B4-BE49-F238E27FC236}">
                  <a16:creationId xmlns:a16="http://schemas.microsoft.com/office/drawing/2014/main" id="{D6633E5C-867B-4E17-9151-FF0FDB122BC6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3" name="Freeform 6">
              <a:extLst>
                <a:ext uri="{FF2B5EF4-FFF2-40B4-BE49-F238E27FC236}">
                  <a16:creationId xmlns:a16="http://schemas.microsoft.com/office/drawing/2014/main" id="{2D5EDC2E-587B-4E85-8185-D99B438AB5F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7">
              <a:extLst>
                <a:ext uri="{FF2B5EF4-FFF2-40B4-BE49-F238E27FC236}">
                  <a16:creationId xmlns:a16="http://schemas.microsoft.com/office/drawing/2014/main" id="{996B1479-D8B0-4D98-B382-877F9A3AE6B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Rectangle 8">
              <a:extLst>
                <a:ext uri="{FF2B5EF4-FFF2-40B4-BE49-F238E27FC236}">
                  <a16:creationId xmlns:a16="http://schemas.microsoft.com/office/drawing/2014/main" id="{3B7BA112-C364-4D4C-97F9-A1DC76F1E515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9">
              <a:extLst>
                <a:ext uri="{FF2B5EF4-FFF2-40B4-BE49-F238E27FC236}">
                  <a16:creationId xmlns:a16="http://schemas.microsoft.com/office/drawing/2014/main" id="{8B9D9B13-8F5D-41E6-93D6-CDFEB34AB2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10">
              <a:extLst>
                <a:ext uri="{FF2B5EF4-FFF2-40B4-BE49-F238E27FC236}">
                  <a16:creationId xmlns:a16="http://schemas.microsoft.com/office/drawing/2014/main" id="{B5720BDB-EA73-4DE9-8A10-11DA3A1AC19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11">
              <a:extLst>
                <a:ext uri="{FF2B5EF4-FFF2-40B4-BE49-F238E27FC236}">
                  <a16:creationId xmlns:a16="http://schemas.microsoft.com/office/drawing/2014/main" id="{F1D2313E-4168-41D0-A5B5-2187D1B333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12">
              <a:extLst>
                <a:ext uri="{FF2B5EF4-FFF2-40B4-BE49-F238E27FC236}">
                  <a16:creationId xmlns:a16="http://schemas.microsoft.com/office/drawing/2014/main" id="{0F1B19F3-A09E-4891-8916-D5F8B0B2A17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3">
              <a:extLst>
                <a:ext uri="{FF2B5EF4-FFF2-40B4-BE49-F238E27FC236}">
                  <a16:creationId xmlns:a16="http://schemas.microsoft.com/office/drawing/2014/main" id="{4D61F564-BB90-4A5C-829A-4F984FD6CD9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4">
              <a:extLst>
                <a:ext uri="{FF2B5EF4-FFF2-40B4-BE49-F238E27FC236}">
                  <a16:creationId xmlns:a16="http://schemas.microsoft.com/office/drawing/2014/main" id="{3803B77E-8C29-4857-B5C1-B89B01F46E0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5">
              <a:extLst>
                <a:ext uri="{FF2B5EF4-FFF2-40B4-BE49-F238E27FC236}">
                  <a16:creationId xmlns:a16="http://schemas.microsoft.com/office/drawing/2014/main" id="{B96F39B0-FB50-4957-8F85-2E2CCF6D7E8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6">
              <a:extLst>
                <a:ext uri="{FF2B5EF4-FFF2-40B4-BE49-F238E27FC236}">
                  <a16:creationId xmlns:a16="http://schemas.microsoft.com/office/drawing/2014/main" id="{A54B5837-452A-4FC3-A8C8-E275AA92923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7">
              <a:extLst>
                <a:ext uri="{FF2B5EF4-FFF2-40B4-BE49-F238E27FC236}">
                  <a16:creationId xmlns:a16="http://schemas.microsoft.com/office/drawing/2014/main" id="{FDE2A683-C13C-4A7F-935C-4C5279BF503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8">
              <a:extLst>
                <a:ext uri="{FF2B5EF4-FFF2-40B4-BE49-F238E27FC236}">
                  <a16:creationId xmlns:a16="http://schemas.microsoft.com/office/drawing/2014/main" id="{30C5773F-6573-4E1F-B3DC-BB2B01D88D6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9">
              <a:extLst>
                <a:ext uri="{FF2B5EF4-FFF2-40B4-BE49-F238E27FC236}">
                  <a16:creationId xmlns:a16="http://schemas.microsoft.com/office/drawing/2014/main" id="{E280F9F5-EF46-41DF-B672-013B025B96B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20">
              <a:extLst>
                <a:ext uri="{FF2B5EF4-FFF2-40B4-BE49-F238E27FC236}">
                  <a16:creationId xmlns:a16="http://schemas.microsoft.com/office/drawing/2014/main" id="{5876ADD8-345E-4A8D-81CB-0D5C3F76F8B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21">
              <a:extLst>
                <a:ext uri="{FF2B5EF4-FFF2-40B4-BE49-F238E27FC236}">
                  <a16:creationId xmlns:a16="http://schemas.microsoft.com/office/drawing/2014/main" id="{8D2F7216-B310-4AB4-9948-2CF747F77F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22">
              <a:extLst>
                <a:ext uri="{FF2B5EF4-FFF2-40B4-BE49-F238E27FC236}">
                  <a16:creationId xmlns:a16="http://schemas.microsoft.com/office/drawing/2014/main" id="{D113E940-FD31-4B25-B33F-5B213CC7588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3">
              <a:extLst>
                <a:ext uri="{FF2B5EF4-FFF2-40B4-BE49-F238E27FC236}">
                  <a16:creationId xmlns:a16="http://schemas.microsoft.com/office/drawing/2014/main" id="{D6211283-9342-40E7-88F7-14A9028450A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4">
              <a:extLst>
                <a:ext uri="{FF2B5EF4-FFF2-40B4-BE49-F238E27FC236}">
                  <a16:creationId xmlns:a16="http://schemas.microsoft.com/office/drawing/2014/main" id="{B0118661-823B-4754-B0E3-52ACCB8DF84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5">
              <a:extLst>
                <a:ext uri="{FF2B5EF4-FFF2-40B4-BE49-F238E27FC236}">
                  <a16:creationId xmlns:a16="http://schemas.microsoft.com/office/drawing/2014/main" id="{263B289D-A43D-47C8-AA8E-40C86C6084A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6">
              <a:extLst>
                <a:ext uri="{FF2B5EF4-FFF2-40B4-BE49-F238E27FC236}">
                  <a16:creationId xmlns:a16="http://schemas.microsoft.com/office/drawing/2014/main" id="{D5A2D8F7-A5A4-4B2E-89AE-F99CC5B057A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7">
              <a:extLst>
                <a:ext uri="{FF2B5EF4-FFF2-40B4-BE49-F238E27FC236}">
                  <a16:creationId xmlns:a16="http://schemas.microsoft.com/office/drawing/2014/main" id="{6847785C-2F02-4845-9257-9DE5E6EDA05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8">
              <a:extLst>
                <a:ext uri="{FF2B5EF4-FFF2-40B4-BE49-F238E27FC236}">
                  <a16:creationId xmlns:a16="http://schemas.microsoft.com/office/drawing/2014/main" id="{4B83A129-3D7E-44D8-8C6C-9DE73E129BB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9">
              <a:extLst>
                <a:ext uri="{FF2B5EF4-FFF2-40B4-BE49-F238E27FC236}">
                  <a16:creationId xmlns:a16="http://schemas.microsoft.com/office/drawing/2014/main" id="{7E1A9847-AC3D-4B5D-A29A-A93B0C6ABA8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30">
              <a:extLst>
                <a:ext uri="{FF2B5EF4-FFF2-40B4-BE49-F238E27FC236}">
                  <a16:creationId xmlns:a16="http://schemas.microsoft.com/office/drawing/2014/main" id="{2450F521-5F68-4148-9905-6232B08F89B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31">
              <a:extLst>
                <a:ext uri="{FF2B5EF4-FFF2-40B4-BE49-F238E27FC236}">
                  <a16:creationId xmlns:a16="http://schemas.microsoft.com/office/drawing/2014/main" id="{8C6F916A-08CA-4F4C-BDBA-0F63A621FE6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32">
              <a:extLst>
                <a:ext uri="{FF2B5EF4-FFF2-40B4-BE49-F238E27FC236}">
                  <a16:creationId xmlns:a16="http://schemas.microsoft.com/office/drawing/2014/main" id="{D68FB199-D330-4EF4-94F5-1C07371E874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Rectangle 33">
              <a:extLst>
                <a:ext uri="{FF2B5EF4-FFF2-40B4-BE49-F238E27FC236}">
                  <a16:creationId xmlns:a16="http://schemas.microsoft.com/office/drawing/2014/main" id="{3B67568D-CC47-4BBA-A084-154AEAA8256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1" name="Freeform 34">
              <a:extLst>
                <a:ext uri="{FF2B5EF4-FFF2-40B4-BE49-F238E27FC236}">
                  <a16:creationId xmlns:a16="http://schemas.microsoft.com/office/drawing/2014/main" id="{C9C25D1A-5E1E-4B22-B8D3-B0F5263921F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5">
              <a:extLst>
                <a:ext uri="{FF2B5EF4-FFF2-40B4-BE49-F238E27FC236}">
                  <a16:creationId xmlns:a16="http://schemas.microsoft.com/office/drawing/2014/main" id="{4D8DB054-D1D3-4C30-B62E-7F2C6A81253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Freeform 36">
              <a:extLst>
                <a:ext uri="{FF2B5EF4-FFF2-40B4-BE49-F238E27FC236}">
                  <a16:creationId xmlns:a16="http://schemas.microsoft.com/office/drawing/2014/main" id="{9EB76371-2F16-4BA0-994C-2575FD9336B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4" name="Freeform 37">
              <a:extLst>
                <a:ext uri="{FF2B5EF4-FFF2-40B4-BE49-F238E27FC236}">
                  <a16:creationId xmlns:a16="http://schemas.microsoft.com/office/drawing/2014/main" id="{2B61AF6D-2A6D-4C90-BCCA-CD97F7246FD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8">
              <a:extLst>
                <a:ext uri="{FF2B5EF4-FFF2-40B4-BE49-F238E27FC236}">
                  <a16:creationId xmlns:a16="http://schemas.microsoft.com/office/drawing/2014/main" id="{B35F6DFD-5D34-4BE6-8B2A-0D6CDCE28B9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9">
              <a:extLst>
                <a:ext uri="{FF2B5EF4-FFF2-40B4-BE49-F238E27FC236}">
                  <a16:creationId xmlns:a16="http://schemas.microsoft.com/office/drawing/2014/main" id="{BCB0EEDB-7826-499E-BB87-6D0DD545F0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40">
              <a:extLst>
                <a:ext uri="{FF2B5EF4-FFF2-40B4-BE49-F238E27FC236}">
                  <a16:creationId xmlns:a16="http://schemas.microsoft.com/office/drawing/2014/main" id="{F16B5CE0-3198-436D-888B-A01A9838445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41">
              <a:extLst>
                <a:ext uri="{FF2B5EF4-FFF2-40B4-BE49-F238E27FC236}">
                  <a16:creationId xmlns:a16="http://schemas.microsoft.com/office/drawing/2014/main" id="{B550414A-8DF0-4572-A382-B88DBE0B45E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42">
              <a:extLst>
                <a:ext uri="{FF2B5EF4-FFF2-40B4-BE49-F238E27FC236}">
                  <a16:creationId xmlns:a16="http://schemas.microsoft.com/office/drawing/2014/main" id="{AFB98517-BD8F-45DD-A2BA-52FD61A48AF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3">
              <a:extLst>
                <a:ext uri="{FF2B5EF4-FFF2-40B4-BE49-F238E27FC236}">
                  <a16:creationId xmlns:a16="http://schemas.microsoft.com/office/drawing/2014/main" id="{78C67202-AF18-4690-8000-4C12C4042C3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4">
              <a:extLst>
                <a:ext uri="{FF2B5EF4-FFF2-40B4-BE49-F238E27FC236}">
                  <a16:creationId xmlns:a16="http://schemas.microsoft.com/office/drawing/2014/main" id="{AD51A156-6972-43DA-BF32-CA187641B3A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Rectangle 45">
              <a:extLst>
                <a:ext uri="{FF2B5EF4-FFF2-40B4-BE49-F238E27FC236}">
                  <a16:creationId xmlns:a16="http://schemas.microsoft.com/office/drawing/2014/main" id="{B5CE61CC-EBDF-4355-A6C3-D44E62D7849F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3" name="Freeform 46">
              <a:extLst>
                <a:ext uri="{FF2B5EF4-FFF2-40B4-BE49-F238E27FC236}">
                  <a16:creationId xmlns:a16="http://schemas.microsoft.com/office/drawing/2014/main" id="{ACB1B7F1-FBEF-48FA-97A7-9FAE7708E9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7">
              <a:extLst>
                <a:ext uri="{FF2B5EF4-FFF2-40B4-BE49-F238E27FC236}">
                  <a16:creationId xmlns:a16="http://schemas.microsoft.com/office/drawing/2014/main" id="{4851370A-7D0E-4B9F-BA8B-B1966748FBB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Freeform 48">
              <a:extLst>
                <a:ext uri="{FF2B5EF4-FFF2-40B4-BE49-F238E27FC236}">
                  <a16:creationId xmlns:a16="http://schemas.microsoft.com/office/drawing/2014/main" id="{B882F537-DDEB-49AE-BF36-6380A45F03E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6" name="Freeform 49">
              <a:extLst>
                <a:ext uri="{FF2B5EF4-FFF2-40B4-BE49-F238E27FC236}">
                  <a16:creationId xmlns:a16="http://schemas.microsoft.com/office/drawing/2014/main" id="{A53D3CF4-BFB0-4D0B-8471-26ACAFE0A5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50">
              <a:extLst>
                <a:ext uri="{FF2B5EF4-FFF2-40B4-BE49-F238E27FC236}">
                  <a16:creationId xmlns:a16="http://schemas.microsoft.com/office/drawing/2014/main" id="{13BC2FA8-8256-44BD-9A62-0EE83D6476C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51">
              <a:extLst>
                <a:ext uri="{FF2B5EF4-FFF2-40B4-BE49-F238E27FC236}">
                  <a16:creationId xmlns:a16="http://schemas.microsoft.com/office/drawing/2014/main" id="{90A9C5D2-72E3-4B31-A271-57A883ADC42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52">
              <a:extLst>
                <a:ext uri="{FF2B5EF4-FFF2-40B4-BE49-F238E27FC236}">
                  <a16:creationId xmlns:a16="http://schemas.microsoft.com/office/drawing/2014/main" id="{2A5948D4-F239-4BEA-8E38-76F358E3EE7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3">
              <a:extLst>
                <a:ext uri="{FF2B5EF4-FFF2-40B4-BE49-F238E27FC236}">
                  <a16:creationId xmlns:a16="http://schemas.microsoft.com/office/drawing/2014/main" id="{7384B304-194D-400B-B568-5E6DEA885A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4">
              <a:extLst>
                <a:ext uri="{FF2B5EF4-FFF2-40B4-BE49-F238E27FC236}">
                  <a16:creationId xmlns:a16="http://schemas.microsoft.com/office/drawing/2014/main" id="{B680594F-341A-4C19-BF7F-F6D76386A86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5">
              <a:extLst>
                <a:ext uri="{FF2B5EF4-FFF2-40B4-BE49-F238E27FC236}">
                  <a16:creationId xmlns:a16="http://schemas.microsoft.com/office/drawing/2014/main" id="{4EA6807C-3B8A-43FE-BA1B-8D6D3851FFF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6">
              <a:extLst>
                <a:ext uri="{FF2B5EF4-FFF2-40B4-BE49-F238E27FC236}">
                  <a16:creationId xmlns:a16="http://schemas.microsoft.com/office/drawing/2014/main" id="{BA316439-CB72-49C9-BE80-934799D8389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7">
              <a:extLst>
                <a:ext uri="{FF2B5EF4-FFF2-40B4-BE49-F238E27FC236}">
                  <a16:creationId xmlns:a16="http://schemas.microsoft.com/office/drawing/2014/main" id="{6BC7FE05-950C-4A73-B6A9-282B142C799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8">
              <a:extLst>
                <a:ext uri="{FF2B5EF4-FFF2-40B4-BE49-F238E27FC236}">
                  <a16:creationId xmlns:a16="http://schemas.microsoft.com/office/drawing/2014/main" id="{81C014C7-E085-4923-B533-732801FC24AF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41" name="Round Diagonal Corner Rectangle 6">
            <a:extLst>
              <a:ext uri="{FF2B5EF4-FFF2-40B4-BE49-F238E27FC236}">
                <a16:creationId xmlns:a16="http://schemas.microsoft.com/office/drawing/2014/main" id="{0E24CF0B-9BD9-4126-80C9-FF28141ACF1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78C0AA9-DD25-7942-91DA-41B4D37926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676"/>
          <a:stretch/>
        </p:blipFill>
        <p:spPr>
          <a:xfrm>
            <a:off x="1118989" y="1136606"/>
            <a:ext cx="6112380" cy="4577297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84C8D8E-1ADB-E347-B1FB-32759A4B9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Schema</a:t>
            </a:r>
          </a:p>
        </p:txBody>
      </p:sp>
    </p:spTree>
    <p:extLst>
      <p:ext uri="{BB962C8B-B14F-4D97-AF65-F5344CB8AC3E}">
        <p14:creationId xmlns:p14="http://schemas.microsoft.com/office/powerpoint/2010/main" val="3787200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Picture 2">
            <a:extLst>
              <a:ext uri="{FF2B5EF4-FFF2-40B4-BE49-F238E27FC236}">
                <a16:creationId xmlns:a16="http://schemas.microsoft.com/office/drawing/2014/main" id="{38BFA449-4933-478B-B27D-ACCC557FF97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57" name="Group 256">
            <a:extLst>
              <a:ext uri="{FF2B5EF4-FFF2-40B4-BE49-F238E27FC236}">
                <a16:creationId xmlns:a16="http://schemas.microsoft.com/office/drawing/2014/main" id="{F21A37DB-EDD2-4025-A254-7FE5E4C7AE2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258" name="Rectangle 5">
              <a:extLst>
                <a:ext uri="{FF2B5EF4-FFF2-40B4-BE49-F238E27FC236}">
                  <a16:creationId xmlns:a16="http://schemas.microsoft.com/office/drawing/2014/main" id="{708D40D6-935E-4579-ABE6-A99C7E33FCF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9" name="Freeform 6">
              <a:extLst>
                <a:ext uri="{FF2B5EF4-FFF2-40B4-BE49-F238E27FC236}">
                  <a16:creationId xmlns:a16="http://schemas.microsoft.com/office/drawing/2014/main" id="{F9775315-32FD-4BD8-BB73-F51CD2C6860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7">
              <a:extLst>
                <a:ext uri="{FF2B5EF4-FFF2-40B4-BE49-F238E27FC236}">
                  <a16:creationId xmlns:a16="http://schemas.microsoft.com/office/drawing/2014/main" id="{336A6870-9B40-41FF-B9F4-A6BA3B2987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Rectangle 8">
              <a:extLst>
                <a:ext uri="{FF2B5EF4-FFF2-40B4-BE49-F238E27FC236}">
                  <a16:creationId xmlns:a16="http://schemas.microsoft.com/office/drawing/2014/main" id="{C710122E-DD96-4794-A7E0-04B497DA5D5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2" name="Freeform 9">
              <a:extLst>
                <a:ext uri="{FF2B5EF4-FFF2-40B4-BE49-F238E27FC236}">
                  <a16:creationId xmlns:a16="http://schemas.microsoft.com/office/drawing/2014/main" id="{4F4CBCBE-E77B-4F77-A0FC-8E53E822273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10">
              <a:extLst>
                <a:ext uri="{FF2B5EF4-FFF2-40B4-BE49-F238E27FC236}">
                  <a16:creationId xmlns:a16="http://schemas.microsoft.com/office/drawing/2014/main" id="{3AADEE32-46BC-4B55-9FB4-EC09FF4B70E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11">
              <a:extLst>
                <a:ext uri="{FF2B5EF4-FFF2-40B4-BE49-F238E27FC236}">
                  <a16:creationId xmlns:a16="http://schemas.microsoft.com/office/drawing/2014/main" id="{49C2E1A9-8937-452C-B9FC-E735928819B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12">
              <a:extLst>
                <a:ext uri="{FF2B5EF4-FFF2-40B4-BE49-F238E27FC236}">
                  <a16:creationId xmlns:a16="http://schemas.microsoft.com/office/drawing/2014/main" id="{52F0D79A-B92A-42F1-9DC4-3768BB84C7D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13">
              <a:extLst>
                <a:ext uri="{FF2B5EF4-FFF2-40B4-BE49-F238E27FC236}">
                  <a16:creationId xmlns:a16="http://schemas.microsoft.com/office/drawing/2014/main" id="{DF9A7FE6-2AA9-4245-A3FD-2B1E9B419E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14">
              <a:extLst>
                <a:ext uri="{FF2B5EF4-FFF2-40B4-BE49-F238E27FC236}">
                  <a16:creationId xmlns:a16="http://schemas.microsoft.com/office/drawing/2014/main" id="{5DBCDEBC-5990-40B3-B01F-0901475F588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15">
              <a:extLst>
                <a:ext uri="{FF2B5EF4-FFF2-40B4-BE49-F238E27FC236}">
                  <a16:creationId xmlns:a16="http://schemas.microsoft.com/office/drawing/2014/main" id="{4F679A7F-49B5-4FB8-8861-39C0B1A780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16">
              <a:extLst>
                <a:ext uri="{FF2B5EF4-FFF2-40B4-BE49-F238E27FC236}">
                  <a16:creationId xmlns:a16="http://schemas.microsoft.com/office/drawing/2014/main" id="{25A941BD-9824-47D0-835E-824412568C6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17">
              <a:extLst>
                <a:ext uri="{FF2B5EF4-FFF2-40B4-BE49-F238E27FC236}">
                  <a16:creationId xmlns:a16="http://schemas.microsoft.com/office/drawing/2014/main" id="{9788DF14-5749-40F7-9AFC-400AB2F61D8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18">
              <a:extLst>
                <a:ext uri="{FF2B5EF4-FFF2-40B4-BE49-F238E27FC236}">
                  <a16:creationId xmlns:a16="http://schemas.microsoft.com/office/drawing/2014/main" id="{E1032387-9F5C-4637-A5BC-43C8FDFF3AD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19">
              <a:extLst>
                <a:ext uri="{FF2B5EF4-FFF2-40B4-BE49-F238E27FC236}">
                  <a16:creationId xmlns:a16="http://schemas.microsoft.com/office/drawing/2014/main" id="{E0AE6232-915A-4EDB-BC6C-546E772D2AB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20">
              <a:extLst>
                <a:ext uri="{FF2B5EF4-FFF2-40B4-BE49-F238E27FC236}">
                  <a16:creationId xmlns:a16="http://schemas.microsoft.com/office/drawing/2014/main" id="{4B47A13E-CFFB-493F-8C53-266B8A9D140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21">
              <a:extLst>
                <a:ext uri="{FF2B5EF4-FFF2-40B4-BE49-F238E27FC236}">
                  <a16:creationId xmlns:a16="http://schemas.microsoft.com/office/drawing/2014/main" id="{CFD722CE-8752-4A08-B23F-764AB47DDA8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22">
              <a:extLst>
                <a:ext uri="{FF2B5EF4-FFF2-40B4-BE49-F238E27FC236}">
                  <a16:creationId xmlns:a16="http://schemas.microsoft.com/office/drawing/2014/main" id="{042C13BD-E9AE-4C85-B32E-8913F9B270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23">
              <a:extLst>
                <a:ext uri="{FF2B5EF4-FFF2-40B4-BE49-F238E27FC236}">
                  <a16:creationId xmlns:a16="http://schemas.microsoft.com/office/drawing/2014/main" id="{4598BDC2-ABB1-475A-89A7-29713D01C86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24">
              <a:extLst>
                <a:ext uri="{FF2B5EF4-FFF2-40B4-BE49-F238E27FC236}">
                  <a16:creationId xmlns:a16="http://schemas.microsoft.com/office/drawing/2014/main" id="{2B080B8C-F78B-4171-A1BC-CA5BE0F5690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25">
              <a:extLst>
                <a:ext uri="{FF2B5EF4-FFF2-40B4-BE49-F238E27FC236}">
                  <a16:creationId xmlns:a16="http://schemas.microsoft.com/office/drawing/2014/main" id="{71741891-D8A9-46B8-B264-5459DCF9E2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26">
              <a:extLst>
                <a:ext uri="{FF2B5EF4-FFF2-40B4-BE49-F238E27FC236}">
                  <a16:creationId xmlns:a16="http://schemas.microsoft.com/office/drawing/2014/main" id="{A109E82B-1D08-4B6E-9B6C-FE2EC6D5330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27">
              <a:extLst>
                <a:ext uri="{FF2B5EF4-FFF2-40B4-BE49-F238E27FC236}">
                  <a16:creationId xmlns:a16="http://schemas.microsoft.com/office/drawing/2014/main" id="{F35E73B8-CFFA-479A-9DE0-5300299D27B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28">
              <a:extLst>
                <a:ext uri="{FF2B5EF4-FFF2-40B4-BE49-F238E27FC236}">
                  <a16:creationId xmlns:a16="http://schemas.microsoft.com/office/drawing/2014/main" id="{B0B910CE-9CED-4630-9203-347D1B6D12F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Freeform 29">
              <a:extLst>
                <a:ext uri="{FF2B5EF4-FFF2-40B4-BE49-F238E27FC236}">
                  <a16:creationId xmlns:a16="http://schemas.microsoft.com/office/drawing/2014/main" id="{D06A4D8D-E038-4ED6-9E80-4E91BA84A5F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3" name="Freeform 30">
              <a:extLst>
                <a:ext uri="{FF2B5EF4-FFF2-40B4-BE49-F238E27FC236}">
                  <a16:creationId xmlns:a16="http://schemas.microsoft.com/office/drawing/2014/main" id="{5EC8C817-4C9E-45E8-B74C-729F1C3FB092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31">
              <a:extLst>
                <a:ext uri="{FF2B5EF4-FFF2-40B4-BE49-F238E27FC236}">
                  <a16:creationId xmlns:a16="http://schemas.microsoft.com/office/drawing/2014/main" id="{226556E8-E6A7-4D81-9C6C-A69A8B611B9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32">
              <a:extLst>
                <a:ext uri="{FF2B5EF4-FFF2-40B4-BE49-F238E27FC236}">
                  <a16:creationId xmlns:a16="http://schemas.microsoft.com/office/drawing/2014/main" id="{BF75F646-19BF-4436-97C0-BE3EBEEF941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Rectangle 33">
              <a:extLst>
                <a:ext uri="{FF2B5EF4-FFF2-40B4-BE49-F238E27FC236}">
                  <a16:creationId xmlns:a16="http://schemas.microsoft.com/office/drawing/2014/main" id="{222B076E-642A-4E93-8143-3A8D8897532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7" name="Freeform 34">
              <a:extLst>
                <a:ext uri="{FF2B5EF4-FFF2-40B4-BE49-F238E27FC236}">
                  <a16:creationId xmlns:a16="http://schemas.microsoft.com/office/drawing/2014/main" id="{569DC54F-1DCD-40F9-B756-A79C3170C2C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35">
              <a:extLst>
                <a:ext uri="{FF2B5EF4-FFF2-40B4-BE49-F238E27FC236}">
                  <a16:creationId xmlns:a16="http://schemas.microsoft.com/office/drawing/2014/main" id="{D6F49EF9-430E-4A1B-9A18-6C247E71E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36">
              <a:extLst>
                <a:ext uri="{FF2B5EF4-FFF2-40B4-BE49-F238E27FC236}">
                  <a16:creationId xmlns:a16="http://schemas.microsoft.com/office/drawing/2014/main" id="{C94C2930-C094-4CF9-8449-60C7BAE989E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37">
              <a:extLst>
                <a:ext uri="{FF2B5EF4-FFF2-40B4-BE49-F238E27FC236}">
                  <a16:creationId xmlns:a16="http://schemas.microsoft.com/office/drawing/2014/main" id="{B4FF864C-97F2-40BD-95D1-E47527BCB2D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38">
              <a:extLst>
                <a:ext uri="{FF2B5EF4-FFF2-40B4-BE49-F238E27FC236}">
                  <a16:creationId xmlns:a16="http://schemas.microsoft.com/office/drawing/2014/main" id="{E8804833-F6BB-4F88-BA24-F59429C710F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39">
              <a:extLst>
                <a:ext uri="{FF2B5EF4-FFF2-40B4-BE49-F238E27FC236}">
                  <a16:creationId xmlns:a16="http://schemas.microsoft.com/office/drawing/2014/main" id="{29A4A3B0-4E15-432A-92DB-7B9E576010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40">
              <a:extLst>
                <a:ext uri="{FF2B5EF4-FFF2-40B4-BE49-F238E27FC236}">
                  <a16:creationId xmlns:a16="http://schemas.microsoft.com/office/drawing/2014/main" id="{3CAB34B1-2BFA-44A9-AC3E-D300B30B75A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41">
              <a:extLst>
                <a:ext uri="{FF2B5EF4-FFF2-40B4-BE49-F238E27FC236}">
                  <a16:creationId xmlns:a16="http://schemas.microsoft.com/office/drawing/2014/main" id="{F92527C9-EADB-4C47-BA6A-E70AC9FEC67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42">
              <a:extLst>
                <a:ext uri="{FF2B5EF4-FFF2-40B4-BE49-F238E27FC236}">
                  <a16:creationId xmlns:a16="http://schemas.microsoft.com/office/drawing/2014/main" id="{B9808241-C113-44CB-810B-CCBA189552C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43">
              <a:extLst>
                <a:ext uri="{FF2B5EF4-FFF2-40B4-BE49-F238E27FC236}">
                  <a16:creationId xmlns:a16="http://schemas.microsoft.com/office/drawing/2014/main" id="{67AEC938-B302-4DA0-9A63-39F2BC34A7B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44">
              <a:extLst>
                <a:ext uri="{FF2B5EF4-FFF2-40B4-BE49-F238E27FC236}">
                  <a16:creationId xmlns:a16="http://schemas.microsoft.com/office/drawing/2014/main" id="{4A1D4FCF-06B8-4AD3-A750-2B6C298C2EA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Rectangle 45">
              <a:extLst>
                <a:ext uri="{FF2B5EF4-FFF2-40B4-BE49-F238E27FC236}">
                  <a16:creationId xmlns:a16="http://schemas.microsoft.com/office/drawing/2014/main" id="{B99F5A7E-1A7F-43C2-AC7A-A1B877D0ADE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9" name="Freeform 46">
              <a:extLst>
                <a:ext uri="{FF2B5EF4-FFF2-40B4-BE49-F238E27FC236}">
                  <a16:creationId xmlns:a16="http://schemas.microsoft.com/office/drawing/2014/main" id="{5B2DDAA2-7B26-47EF-B7D6-B00B653B368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47">
              <a:extLst>
                <a:ext uri="{FF2B5EF4-FFF2-40B4-BE49-F238E27FC236}">
                  <a16:creationId xmlns:a16="http://schemas.microsoft.com/office/drawing/2014/main" id="{7050BAA0-A0C9-4670-B76F-CC87679BC88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48">
              <a:extLst>
                <a:ext uri="{FF2B5EF4-FFF2-40B4-BE49-F238E27FC236}">
                  <a16:creationId xmlns:a16="http://schemas.microsoft.com/office/drawing/2014/main" id="{296F765D-D9A6-4D73-88D8-0DCC5012BF3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49">
              <a:extLst>
                <a:ext uri="{FF2B5EF4-FFF2-40B4-BE49-F238E27FC236}">
                  <a16:creationId xmlns:a16="http://schemas.microsoft.com/office/drawing/2014/main" id="{30C0F78F-AC50-4DFA-B5A8-A68422EC0B0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50">
              <a:extLst>
                <a:ext uri="{FF2B5EF4-FFF2-40B4-BE49-F238E27FC236}">
                  <a16:creationId xmlns:a16="http://schemas.microsoft.com/office/drawing/2014/main" id="{E8AD708C-6C0A-458D-A623-7669B917864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51">
              <a:extLst>
                <a:ext uri="{FF2B5EF4-FFF2-40B4-BE49-F238E27FC236}">
                  <a16:creationId xmlns:a16="http://schemas.microsoft.com/office/drawing/2014/main" id="{2F29497E-2528-4481-99BB-8336C16E41C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52">
              <a:extLst>
                <a:ext uri="{FF2B5EF4-FFF2-40B4-BE49-F238E27FC236}">
                  <a16:creationId xmlns:a16="http://schemas.microsoft.com/office/drawing/2014/main" id="{30DD109A-0A1F-4554-A865-B1062C525DA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53">
              <a:extLst>
                <a:ext uri="{FF2B5EF4-FFF2-40B4-BE49-F238E27FC236}">
                  <a16:creationId xmlns:a16="http://schemas.microsoft.com/office/drawing/2014/main" id="{39A1957F-65F0-4D6E-9F75-09614FFAC4D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54">
              <a:extLst>
                <a:ext uri="{FF2B5EF4-FFF2-40B4-BE49-F238E27FC236}">
                  <a16:creationId xmlns:a16="http://schemas.microsoft.com/office/drawing/2014/main" id="{B4F4BB93-11B2-400C-9549-C7FB7BF7117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55">
              <a:extLst>
                <a:ext uri="{FF2B5EF4-FFF2-40B4-BE49-F238E27FC236}">
                  <a16:creationId xmlns:a16="http://schemas.microsoft.com/office/drawing/2014/main" id="{04B086A3-C06F-4862-A8A0-DB01FF3DDEB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56">
              <a:extLst>
                <a:ext uri="{FF2B5EF4-FFF2-40B4-BE49-F238E27FC236}">
                  <a16:creationId xmlns:a16="http://schemas.microsoft.com/office/drawing/2014/main" id="{9202F0E1-86CF-4652-AA29-E284146476F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57">
              <a:extLst>
                <a:ext uri="{FF2B5EF4-FFF2-40B4-BE49-F238E27FC236}">
                  <a16:creationId xmlns:a16="http://schemas.microsoft.com/office/drawing/2014/main" id="{8887D0AB-0624-47E1-906E-6686FA7DEBC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58">
              <a:extLst>
                <a:ext uri="{FF2B5EF4-FFF2-40B4-BE49-F238E27FC236}">
                  <a16:creationId xmlns:a16="http://schemas.microsoft.com/office/drawing/2014/main" id="{F54439EF-914B-4744-A1D7-FBD89813CB2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788D5DFD-FA42-4EB0-B24E-4180C0CC5A0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314" name="Rectangle 313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5" name="Picture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Image 6">
            <a:extLst>
              <a:ext uri="{FF2B5EF4-FFF2-40B4-BE49-F238E27FC236}">
                <a16:creationId xmlns:a16="http://schemas.microsoft.com/office/drawing/2014/main" id="{D05B6CFB-2EDE-B342-A30E-3394B07715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t="22899" b="34901"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317" name="Group 316">
            <a:extLst>
              <a:ext uri="{FF2B5EF4-FFF2-40B4-BE49-F238E27FC236}">
                <a16:creationId xmlns:a16="http://schemas.microsoft.com/office/drawing/2014/main" id="{D44056DF-7985-4692-968A-466E9E6AF76A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318" name="Round Diagonal Corner Rectangle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19" name="Group 318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320" name="Freeform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1" name="Freeform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2" name="Freeform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3" name="Freeform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4" name="Freeform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5" name="Freeform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6" name="Freeform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7" name="Freeform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8" name="Freeform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29" name="Rectangle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0" name="Freeform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1" name="Freeform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2" name="Freeform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3" name="Freeform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4" name="Freeform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5" name="Freeform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6" name="Freeform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7" name="Freeform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8" name="Freeform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  <p:sp>
            <p:nvSpPr>
              <p:cNvPr id="339" name="Rectangle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  <a:extLst/>
            </p:spPr>
          </p:sp>
        </p:grpSp>
      </p:grpSp>
      <p:sp>
        <p:nvSpPr>
          <p:cNvPr id="341" name="Rectangle 340">
            <a:extLst>
              <a:ext uri="{FF2B5EF4-FFF2-40B4-BE49-F238E27FC236}">
                <a16:creationId xmlns:a16="http://schemas.microsoft.com/office/drawing/2014/main" id="{6B6D540F-1E2F-416F-819F-D8216BC8F33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D9BF06B-416E-CC4F-9F53-888199880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0" y="2328334"/>
            <a:ext cx="6858000" cy="13678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Fonctionnalités</a:t>
            </a:r>
          </a:p>
        </p:txBody>
      </p:sp>
    </p:spTree>
    <p:extLst>
      <p:ext uri="{BB962C8B-B14F-4D97-AF65-F5344CB8AC3E}">
        <p14:creationId xmlns:p14="http://schemas.microsoft.com/office/powerpoint/2010/main" val="2370498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EA5EDD-74DE-CA4A-AC60-1088CB770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Description d’architecture logiciel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7E8F2D2-7FDE-944B-A535-13A03A5E4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2200" dirty="0"/>
              <a:t>Architecture </a:t>
            </a:r>
            <a:r>
              <a:rPr lang="fr-FR" sz="2200" dirty="0" err="1"/>
              <a:t>Arduino</a:t>
            </a:r>
            <a:r>
              <a:rPr lang="fr-FR" sz="2200" dirty="0"/>
              <a:t> :</a:t>
            </a:r>
          </a:p>
          <a:p>
            <a:pPr>
              <a:lnSpc>
                <a:spcPct val="110000"/>
              </a:lnSpc>
            </a:pPr>
            <a:r>
              <a:rPr lang="fr-FR" sz="2200" dirty="0"/>
              <a:t>Librairies : U8g2lib, ESP8266Wifi</a:t>
            </a:r>
          </a:p>
          <a:p>
            <a:pPr>
              <a:lnSpc>
                <a:spcPct val="110000"/>
              </a:lnSpc>
            </a:pPr>
            <a:r>
              <a:rPr lang="fr-FR" sz="2200" dirty="0"/>
              <a:t>Architecture Swift :</a:t>
            </a:r>
          </a:p>
          <a:p>
            <a:pPr>
              <a:lnSpc>
                <a:spcPct val="110000"/>
              </a:lnSpc>
            </a:pPr>
            <a:r>
              <a:rPr lang="fr-FR" sz="2200" dirty="0"/>
              <a:t>Librairies : </a:t>
            </a:r>
            <a:r>
              <a:rPr lang="fr-FR" dirty="0" err="1"/>
              <a:t>CUCgContext</a:t>
            </a:r>
            <a:r>
              <a:rPr lang="fr-FR" dirty="0"/>
              <a:t>, </a:t>
            </a:r>
            <a:r>
              <a:rPr lang="fr-FR" dirty="0" err="1"/>
              <a:t>SwiftSocket</a:t>
            </a:r>
            <a:endParaRPr lang="fr-FR" sz="2200" dirty="0"/>
          </a:p>
        </p:txBody>
      </p:sp>
    </p:spTree>
    <p:extLst>
      <p:ext uri="{BB962C8B-B14F-4D97-AF65-F5344CB8AC3E}">
        <p14:creationId xmlns:p14="http://schemas.microsoft.com/office/powerpoint/2010/main" val="1576538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3E9ED1-1C6E-BC41-BE04-1238884C3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Problèmes rencontrés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A92F5E-89C9-484F-85E5-DD93728D8D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Orientation XY avec l’écran </a:t>
            </a:r>
            <a:r>
              <a:rPr lang="fr-FR" dirty="0" err="1"/>
              <a:t>Oled</a:t>
            </a:r>
            <a:endParaRPr lang="fr-FR" dirty="0"/>
          </a:p>
          <a:p>
            <a:r>
              <a:rPr lang="fr-FR" dirty="0"/>
              <a:t>Latence connexion UDP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55871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324F38-F90F-7943-BE7C-7A193A762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Conclusion et </a:t>
            </a:r>
            <a:r>
              <a:rPr lang="fr-FR"/>
              <a:t>demo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02282F-B890-8742-AE32-D2E14259D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https://</a:t>
            </a:r>
            <a:r>
              <a:rPr lang="fr-FR" dirty="0" err="1"/>
              <a:t>github.com</a:t>
            </a:r>
            <a:r>
              <a:rPr lang="fr-FR" dirty="0"/>
              <a:t>/naivalf27/</a:t>
            </a:r>
            <a:r>
              <a:rPr lang="fr-FR" dirty="0" err="1"/>
              <a:t>OledPaint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52685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{FB54CAB7-52CB-B84F-8558-2973E68966D9}tf10001122</Template>
  <TotalTime>361</TotalTime>
  <Words>55</Words>
  <Application>Microsoft Macintosh PowerPoint</Application>
  <PresentationFormat>Grand écran</PresentationFormat>
  <Paragraphs>17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Tw Cen MT</vt:lpstr>
      <vt:lpstr>Circuit</vt:lpstr>
      <vt:lpstr>OLEDPaint</vt:lpstr>
      <vt:lpstr>Schema</vt:lpstr>
      <vt:lpstr>Fonctionnalités</vt:lpstr>
      <vt:lpstr>Description d’architecture logiciel</vt:lpstr>
      <vt:lpstr>Problèmes rencontrés</vt:lpstr>
      <vt:lpstr>Conclusion et demo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GUITARDUINO</dc:title>
  <dc:creator>Deprez Remi</dc:creator>
  <cp:lastModifiedBy>Deprez Remi</cp:lastModifiedBy>
  <cp:revision>13</cp:revision>
  <dcterms:created xsi:type="dcterms:W3CDTF">2018-03-30T08:07:57Z</dcterms:created>
  <dcterms:modified xsi:type="dcterms:W3CDTF">2018-04-18T10:30:14Z</dcterms:modified>
</cp:coreProperties>
</file>

<file path=docProps/thumbnail.jpeg>
</file>